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6858000" cx="12192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Work Sans Medium"/>
      <p:regular r:id="rId22"/>
      <p:bold r:id="rId23"/>
      <p:italic r:id="rId24"/>
      <p:boldItalic r:id="rId25"/>
    </p:embeddedFont>
    <p:embeddedFont>
      <p:font typeface="Work Sans Light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0" roundtripDataSignature="AMtx7mj0K184gLCa35bDBW1NKf5W7Htk7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WorkSansMedium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WorkSansMedium-italic.fntdata"/><Relationship Id="rId23" Type="http://schemas.openxmlformats.org/officeDocument/2006/relationships/font" Target="fonts/WorkSansMedium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WorkSansLight-regular.fntdata"/><Relationship Id="rId25" Type="http://schemas.openxmlformats.org/officeDocument/2006/relationships/font" Target="fonts/WorkSansMedium-boldItalic.fntdata"/><Relationship Id="rId28" Type="http://schemas.openxmlformats.org/officeDocument/2006/relationships/font" Target="fonts/WorkSansLight-italic.fntdata"/><Relationship Id="rId27" Type="http://schemas.openxmlformats.org/officeDocument/2006/relationships/font" Target="fonts/WorkSansLight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WorkSansLight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customschemas.google.com/relationships/presentationmetadata" Target="meta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MX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4" name="Google Shape;9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66" name="Google Shape;166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76" name="Google Shape;176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84" name="Google Shape;184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94" name="Google Shape;194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09" name="Google Shape;10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26" name="Google Shape;12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34" name="Google Shape;13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42" name="Google Shape;14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50" name="Google Shape;15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59" name="Google Shape;15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8" name="Google Shape;18;p1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9" name="Google Shape;19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6" name="Google Shape;76;p2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7" name="Google Shape;77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7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8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8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25" name="Google Shape;25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26" name="Google Shape;26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Encabezado de sección">
  <p:cSld name="2_Encabezado de sección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trón de fondo&#10;&#10;Descripción generada automáticamente" id="28" name="Google Shape;28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54859" y="303050"/>
            <a:ext cx="855785" cy="833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7" name="Google Shape;37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2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9" name="Google Shape;49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23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4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4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2" name="Google Shape;62;p24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24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4" name="Google Shape;64;p24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ocs.google.com/document/d/1I8e0zhFAqjySViGb8wiE1YPrNsYAoaYPonNOXHWteMM/edit?tab=t.0" TargetMode="External"/><Relationship Id="rId4" Type="http://schemas.openxmlformats.org/officeDocument/2006/relationships/hyperlink" Target="https://docs.google.com/forms/d/1UvN8SiEfERfOtydNrRzMQYf7sMiBw5PxX1uVTxfffHE/edit" TargetMode="External"/><Relationship Id="rId5" Type="http://schemas.openxmlformats.org/officeDocument/2006/relationships/image" Target="../media/image14.png"/><Relationship Id="rId6" Type="http://schemas.openxmlformats.org/officeDocument/2006/relationships/hyperlink" Target="https://docs.google.com/forms/d/1UvN8SiEfERfOtydNrRzMQYf7sMiBw5PxX1uVTxfffHE/edit#responses" TargetMode="External"/><Relationship Id="rId7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ocs.google.com/spreadsheets/d/1kCItO61fGDvlFoHqywxT2H36Dar7m2C7k9P7GvXiraU/edit?gid=0#gid=0" TargetMode="External"/><Relationship Id="rId4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1" Type="http://schemas.openxmlformats.org/officeDocument/2006/relationships/image" Target="../media/image21.png"/><Relationship Id="rId10" Type="http://schemas.openxmlformats.org/officeDocument/2006/relationships/hyperlink" Target="https://drive.google.com/drive/u/1/folders/1hTcXY8BY1DQPrsQRyg78ypd_K018p68f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rive.google.com/drive/folders/1hTcXY8BY1DQPrsQRyg78ypd_K018p68f?hl=es-419" TargetMode="External"/><Relationship Id="rId4" Type="http://schemas.openxmlformats.org/officeDocument/2006/relationships/hyperlink" Target="https://drive.google.com/drive/u/1/folders/1hTcXY8BY1DQPrsQRyg78ypd_K018p68f" TargetMode="External"/><Relationship Id="rId9" Type="http://schemas.openxmlformats.org/officeDocument/2006/relationships/image" Target="../media/image11.png"/><Relationship Id="rId5" Type="http://schemas.openxmlformats.org/officeDocument/2006/relationships/image" Target="../media/image15.png"/><Relationship Id="rId6" Type="http://schemas.openxmlformats.org/officeDocument/2006/relationships/hyperlink" Target="https://drive.google.com/drive/u/1/folders/1hTcXY8BY1DQPrsQRyg78ypd_K018p68f" TargetMode="External"/><Relationship Id="rId7" Type="http://schemas.openxmlformats.org/officeDocument/2006/relationships/image" Target="../media/image9.png"/><Relationship Id="rId8" Type="http://schemas.openxmlformats.org/officeDocument/2006/relationships/hyperlink" Target="https://drive.google.com/drive/u/1/folders/1hTcXY8BY1DQPrsQRyg78ypd_K018p68f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ocs.google.com/document/d/1aOHF1-GCL_2S4Ytl5_sHQwSBU3XX85Zm/edit?usp=sharing&amp;ouid=113851609166169504605&amp;rtpof=true&amp;sd=true" TargetMode="External"/><Relationship Id="rId4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rive.google.com/drive/u/1/folders/14d7GYfN5ZIHdkh1JgmV9nOuSOXAG74u8" TargetMode="Externa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indow" id="96" name="Google Shape;96;p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00000" l="-3150" r="3148" t="-100000"/>
          <a:stretch/>
        </p:blipFill>
        <p:spPr>
          <a:xfrm>
            <a:off x="300470" y="206391"/>
            <a:ext cx="11891530" cy="148036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"/>
          <p:cNvSpPr txBox="1"/>
          <p:nvPr/>
        </p:nvSpPr>
        <p:spPr>
          <a:xfrm>
            <a:off x="8004014" y="6085642"/>
            <a:ext cx="4054821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MX" sz="2000" u="none" cap="none" strike="noStrik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Análisis y Desarrollo de Software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n que contiene Interfaz de usuario gráfica&#10;&#10;Descripción generada automáticamente" id="98" name="Google Shape;98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26779" y="372248"/>
            <a:ext cx="3877235" cy="387723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"/>
          <p:cNvSpPr txBox="1"/>
          <p:nvPr/>
        </p:nvSpPr>
        <p:spPr>
          <a:xfrm>
            <a:off x="3402088" y="4370293"/>
            <a:ext cx="5688294" cy="16003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  de Gestión de Recursos Humanos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GRH solutions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s-MX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0"/>
          <p:cNvSpPr txBox="1"/>
          <p:nvPr>
            <p:ph type="title"/>
          </p:nvPr>
        </p:nvSpPr>
        <p:spPr>
          <a:xfrm>
            <a:off x="456217" y="330750"/>
            <a:ext cx="10260000" cy="8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Work Sans Medium"/>
              <a:buNone/>
            </a:pPr>
            <a:r>
              <a:rPr lang="es-MX" sz="40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Técnica de Recolección de Datos </a:t>
            </a:r>
            <a:endParaRPr/>
          </a:p>
        </p:txBody>
      </p:sp>
      <p:sp>
        <p:nvSpPr>
          <p:cNvPr id="169" name="Google Shape;169;p10"/>
          <p:cNvSpPr txBox="1"/>
          <p:nvPr/>
        </p:nvSpPr>
        <p:spPr>
          <a:xfrm>
            <a:off x="3771900" y="4400550"/>
            <a:ext cx="8458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0"/>
          <p:cNvSpPr txBox="1"/>
          <p:nvPr/>
        </p:nvSpPr>
        <p:spPr>
          <a:xfrm>
            <a:off x="237564" y="1761835"/>
            <a:ext cx="11716871" cy="2123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técnica utilizada para la recolección de datos consistió en la aplicación de una encuesta compuesta por 15 preguntas, la cual fue respondida por un total de 30 personas.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Esta encuesta fue fundamental para evaluar la viabilidad de un software de gestión de recursos humanos y para obtener información clave sobre las necesidades y expectativas de los usuarios.</a:t>
            </a:r>
            <a:endParaRPr b="0" i="0" sz="1800" u="none" cap="none" strike="noStrike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10"/>
          <p:cNvSpPr txBox="1"/>
          <p:nvPr/>
        </p:nvSpPr>
        <p:spPr>
          <a:xfrm>
            <a:off x="10483775" y="628042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MX" sz="1800" u="none" cap="none" strike="noStrike">
                <a:solidFill>
                  <a:srgbClr val="0D0D0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   </a:t>
            </a:r>
            <a:r>
              <a:rPr b="0" i="0" lang="es-MX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s-MX" sz="1800" u="sng" cap="none" strike="noStrike">
                <a:solidFill>
                  <a:schemeClr val="hlink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  <a:hlinkClick r:id="rId3"/>
              </a:rPr>
              <a:t>Tabulación</a:t>
            </a:r>
            <a:r>
              <a:rPr b="0" i="0" lang="es-MX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" name="Google Shape;172;p10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6217" y="3576918"/>
            <a:ext cx="5249457" cy="2418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0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095999" y="3576918"/>
            <a:ext cx="5297397" cy="24181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2"/>
          <p:cNvSpPr txBox="1"/>
          <p:nvPr>
            <p:ph type="title"/>
          </p:nvPr>
        </p:nvSpPr>
        <p:spPr>
          <a:xfrm>
            <a:off x="456217" y="330750"/>
            <a:ext cx="10260000" cy="8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Work Sans Medium"/>
              <a:buNone/>
            </a:pPr>
            <a:r>
              <a:rPr lang="es-MX" sz="40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Requerimientos  </a:t>
            </a:r>
            <a:endParaRPr/>
          </a:p>
        </p:txBody>
      </p:sp>
      <p:sp>
        <p:nvSpPr>
          <p:cNvPr id="179" name="Google Shape;179;p12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12"/>
          <p:cNvSpPr txBox="1"/>
          <p:nvPr/>
        </p:nvSpPr>
        <p:spPr>
          <a:xfrm>
            <a:off x="443400" y="1753925"/>
            <a:ext cx="460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MX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Historias de Usuario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1" name="Google Shape;181;p1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4934" y="2413597"/>
            <a:ext cx="10590595" cy="42384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3"/>
          <p:cNvSpPr txBox="1"/>
          <p:nvPr>
            <p:ph type="title"/>
          </p:nvPr>
        </p:nvSpPr>
        <p:spPr>
          <a:xfrm>
            <a:off x="456217" y="330750"/>
            <a:ext cx="10260000" cy="8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Work Sans Medium"/>
              <a:buNone/>
            </a:pPr>
            <a:r>
              <a:rPr lang="es-MX" sz="40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Mockup  </a:t>
            </a:r>
            <a:endParaRPr/>
          </a:p>
        </p:txBody>
      </p:sp>
      <p:sp>
        <p:nvSpPr>
          <p:cNvPr id="187" name="Google Shape;187;p13"/>
          <p:cNvSpPr txBox="1"/>
          <p:nvPr/>
        </p:nvSpPr>
        <p:spPr>
          <a:xfrm>
            <a:off x="131425" y="1581020"/>
            <a:ext cx="2387700" cy="31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Char char="●"/>
            </a:pPr>
            <a:r>
              <a:rPr b="0" i="0" lang="es-MX" sz="22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Admin </a:t>
            </a:r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Char char="●"/>
            </a:pPr>
            <a:r>
              <a:rPr b="0" i="0" lang="es-MX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Recursos Humanos</a:t>
            </a:r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Char char="●"/>
            </a:pPr>
            <a:r>
              <a:rPr b="0" i="0" lang="es-MX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Jefe de área</a:t>
            </a:r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Char char="●"/>
            </a:pPr>
            <a:r>
              <a:rPr b="0" i="0" lang="es-MX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Empleado</a:t>
            </a:r>
            <a:endParaRPr/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Char char="●"/>
            </a:pPr>
            <a:r>
              <a:rPr b="0" i="0" lang="es-MX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Usuario Externo (postulado)</a:t>
            </a:r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8" name="Google Shape;188;p13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276661" y="1581026"/>
            <a:ext cx="4554446" cy="2359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3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929719" y="1581026"/>
            <a:ext cx="5047127" cy="2359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3">
            <a:hlinkClick r:id="rId8"/>
          </p:cNvPr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276662" y="4114800"/>
            <a:ext cx="4647956" cy="2667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13">
            <a:hlinkClick r:id="rId10"/>
          </p:cNvPr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6924618" y="4094675"/>
            <a:ext cx="5124476" cy="2707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n que contiene Interfaz de usuario gráfica&#10;&#10;Descripción generada automáticamente" id="196" name="Google Shape;19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Integrantes</a:t>
            </a:r>
            <a:endParaRPr/>
          </a:p>
        </p:txBody>
      </p:sp>
      <p:sp>
        <p:nvSpPr>
          <p:cNvPr id="105" name="Google Shape;105;p2"/>
          <p:cNvSpPr txBox="1"/>
          <p:nvPr/>
        </p:nvSpPr>
        <p:spPr>
          <a:xfrm>
            <a:off x="4998126" y="2968556"/>
            <a:ext cx="5805900" cy="17542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José Ángel Videz Díaz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Juan Diego García Gamez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Miguel Andrés Ballesteros Flórez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Deiby Santiago Forero Forero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Juan Sebastián Rodríguez Díaz</a:t>
            </a:r>
            <a:endParaRPr/>
          </a:p>
          <a:p>
            <a:pPr indent="-1714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rupo de usuarios - Iconos gratis de personas" id="106" name="Google Shape;10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577" y="2057399"/>
            <a:ext cx="3732242" cy="37322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"/>
          <p:cNvSpPr txBox="1"/>
          <p:nvPr>
            <p:ph type="title"/>
          </p:nvPr>
        </p:nvSpPr>
        <p:spPr>
          <a:xfrm>
            <a:off x="456217" y="330750"/>
            <a:ext cx="10260000" cy="8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Work Sans Medium"/>
              <a:buNone/>
            </a:pPr>
            <a:r>
              <a:rPr lang="es-MX" sz="40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Formulación del Proyecto </a:t>
            </a:r>
            <a:endParaRPr/>
          </a:p>
        </p:txBody>
      </p:sp>
      <p:sp>
        <p:nvSpPr>
          <p:cNvPr id="112" name="Google Shape;112;p3"/>
          <p:cNvSpPr txBox="1"/>
          <p:nvPr/>
        </p:nvSpPr>
        <p:spPr>
          <a:xfrm>
            <a:off x="7671711" y="1756444"/>
            <a:ext cx="3166618" cy="646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MX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GRH Solutions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3" name="Google Shape;113;p3"/>
          <p:cNvCxnSpPr/>
          <p:nvPr/>
        </p:nvCxnSpPr>
        <p:spPr>
          <a:xfrm>
            <a:off x="6012337" y="3353613"/>
            <a:ext cx="720000" cy="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4" name="Google Shape;114;p3"/>
          <p:cNvSpPr txBox="1"/>
          <p:nvPr/>
        </p:nvSpPr>
        <p:spPr>
          <a:xfrm>
            <a:off x="5936463" y="3439624"/>
            <a:ext cx="6096000" cy="20312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GRH Solutions es un sistema diseñado para optimizar los procesos administrativos y mejorar la gestión del talento humano. Este sistema permitirá que tanto los empleados como los responsables de recursos humanos accedan de manera rápida y eficiente a la información y herramientas necesarias para gestionar permisos, contratos, horarios y comunicación interna.</a:t>
            </a:r>
            <a:endParaRPr/>
          </a:p>
        </p:txBody>
      </p:sp>
      <p:pic>
        <p:nvPicPr>
          <p:cNvPr descr="Recursos Humanos: Qué son y que funciones desempeñan en la empresa" id="115" name="Google Shape;11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7564" y="1080794"/>
            <a:ext cx="5966012" cy="59660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/>
          <p:nvPr/>
        </p:nvSpPr>
        <p:spPr>
          <a:xfrm>
            <a:off x="950054" y="605917"/>
            <a:ext cx="5547843" cy="10730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 General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1" name="Google Shape;121;p4"/>
          <p:cNvCxnSpPr>
            <a:stCxn id="120" idx="1"/>
          </p:cNvCxnSpPr>
          <p:nvPr/>
        </p:nvCxnSpPr>
        <p:spPr>
          <a:xfrm flipH="1" rot="10800000">
            <a:off x="950054" y="1094432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2" name="Google Shape;122;p4"/>
          <p:cNvSpPr txBox="1"/>
          <p:nvPr/>
        </p:nvSpPr>
        <p:spPr>
          <a:xfrm>
            <a:off x="1406025" y="3167825"/>
            <a:ext cx="4782900" cy="2123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implementar nuestro software GRH Solutions de gestión de recursos humanos que permita digitalizar y automatizar los procesos de contratación, administración de empleados, control de horarios, y gestión de solicitudes, mejorando así la eficiencia operativa y la satisfacción del personal.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Recursos Humanos: Qué son y que funciones desempeñan en la empresa" id="123" name="Google Shape;12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99548" y="855561"/>
            <a:ext cx="5841073" cy="5841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 txBox="1"/>
          <p:nvPr/>
        </p:nvSpPr>
        <p:spPr>
          <a:xfrm>
            <a:off x="950054" y="605917"/>
            <a:ext cx="5547843" cy="10730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 Específicos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9" name="Google Shape;129;p5"/>
          <p:cNvCxnSpPr>
            <a:stCxn id="128" idx="1"/>
          </p:cNvCxnSpPr>
          <p:nvPr/>
        </p:nvCxnSpPr>
        <p:spPr>
          <a:xfrm flipH="1" rot="10800000">
            <a:off x="950054" y="1094432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0" name="Google Shape;130;p5"/>
          <p:cNvSpPr txBox="1"/>
          <p:nvPr/>
        </p:nvSpPr>
        <p:spPr>
          <a:xfrm>
            <a:off x="548100" y="1770515"/>
            <a:ext cx="5547900" cy="348541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105727" lvl="0" marL="0" marR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Desarrollar un sistema digital de gestión de permisos y ausencias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5727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Desarrollar un módulo para gestionar solicitudes de permisos y cambios de horario.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5727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Optimizar el proceso de reclutamiento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5727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Centralizar la gestión de información de los empleados</a:t>
            </a:r>
            <a:endParaRPr/>
          </a:p>
          <a:p>
            <a:pPr indent="-105727" lvl="0" marL="0" marR="0" rtl="0" algn="just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Crear reportes analíticos sobre asistencia y rotación de personal</a:t>
            </a:r>
            <a:endParaRPr/>
          </a:p>
          <a:p>
            <a:pPr indent="0" lvl="0" marL="0" marR="0" rtl="0" algn="just">
              <a:lnSpc>
                <a:spcPct val="87916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ct val="84942"/>
              <a:buFont typeface="Arial"/>
              <a:buNone/>
            </a:pPr>
            <a:r>
              <a:t/>
            </a:r>
            <a:endParaRPr b="0" i="0" sz="3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Tendencias De La Planificación En Recursos Humanos | Aicad" id="131" name="Google Shape;13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08631" y="1757362"/>
            <a:ext cx="5724525" cy="334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"/>
          <p:cNvSpPr txBox="1"/>
          <p:nvPr/>
        </p:nvSpPr>
        <p:spPr>
          <a:xfrm>
            <a:off x="950054" y="605917"/>
            <a:ext cx="5547843" cy="10730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Planteamiento del Problema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7" name="Google Shape;137;p6"/>
          <p:cNvCxnSpPr>
            <a:stCxn id="136" idx="1"/>
          </p:cNvCxnSpPr>
          <p:nvPr/>
        </p:nvCxnSpPr>
        <p:spPr>
          <a:xfrm flipH="1" rot="10800000">
            <a:off x="950054" y="1094432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8" name="Google Shape;138;p6"/>
          <p:cNvSpPr txBox="1"/>
          <p:nvPr/>
        </p:nvSpPr>
        <p:spPr>
          <a:xfrm>
            <a:off x="398237" y="1177375"/>
            <a:ext cx="7607246" cy="61862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Nuestro proyecto se realiza para mejorar la gestión de recursos humanos en Disolin, que actualmente enfrenta problemas de organización y control debido a la falta de un sistema digital centralizado. La implementación de un software permitirá automatizar procesos clave, como la contratación, la gestión de documentos y el control de horarios, eliminando la pérdida de información y las demoras actuales.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 el nuevo sistema, Disolin logrará una mayor eficiencia, ya que los datos de empleados estarán centralizados y accesibles, lo que reducirá el tiempo y esfuerzo en tareas administrativas. La digitalización de la contratación permitirá incorporar talento más rápidamente, y el control automatizado de horarios y solicitudes optimizará la asignación de tareas.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software proporcionará reportes para decisiones informadas sobre el personal, lo que no solo mejorará la productividad sino también reducirá los costos de gestión manual. Este sistema, en conjunto, permitirá a la empresa crecer de manera ordenada y eficiente.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b="0" i="0" lang="es-MX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Ventajas De La Planeación De Recursos Humanos Para Empresas | Aicad" id="139" name="Google Shape;13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24800" y="1992711"/>
            <a:ext cx="4204447" cy="33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"/>
          <p:cNvSpPr txBox="1"/>
          <p:nvPr/>
        </p:nvSpPr>
        <p:spPr>
          <a:xfrm>
            <a:off x="950054" y="605917"/>
            <a:ext cx="5547843" cy="10730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Pregunta  Problema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5" name="Google Shape;145;p7"/>
          <p:cNvCxnSpPr>
            <a:stCxn id="144" idx="1"/>
          </p:cNvCxnSpPr>
          <p:nvPr/>
        </p:nvCxnSpPr>
        <p:spPr>
          <a:xfrm flipH="1" rot="10800000">
            <a:off x="950054" y="1094432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6" name="Google Shape;146;p7"/>
          <p:cNvSpPr txBox="1"/>
          <p:nvPr/>
        </p:nvSpPr>
        <p:spPr>
          <a:xfrm>
            <a:off x="950054" y="3180967"/>
            <a:ext cx="5547900" cy="11847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¿De qué manera se puede optimizar la gestión de recursos humanos en Disolin para mejorar la organización y la eficiencia operativa?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6 motivos por los que las personas disfrutan su trabajo en RR.HH. - Cezanne  HR" id="147" name="Google Shape;14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97897" y="2191031"/>
            <a:ext cx="5545790" cy="31174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"/>
          <p:cNvSpPr txBox="1"/>
          <p:nvPr/>
        </p:nvSpPr>
        <p:spPr>
          <a:xfrm>
            <a:off x="950054" y="605917"/>
            <a:ext cx="5547843" cy="10730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600"/>
              <a:buFont typeface="Work Sans Light"/>
              <a:buNone/>
            </a:pPr>
            <a:r>
              <a:rPr b="0" i="0" lang="es-MX" sz="2600" u="none" cap="none" strike="noStrike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Alcance 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3" name="Google Shape;153;p8"/>
          <p:cNvCxnSpPr>
            <a:stCxn id="152" idx="1"/>
          </p:cNvCxnSpPr>
          <p:nvPr/>
        </p:nvCxnSpPr>
        <p:spPr>
          <a:xfrm flipH="1" rot="10800000">
            <a:off x="950054" y="1094432"/>
            <a:ext cx="5042400" cy="48000"/>
          </a:xfrm>
          <a:prstGeom prst="straightConnector1">
            <a:avLst/>
          </a:prstGeom>
          <a:noFill/>
          <a:ln cap="flat" cmpd="sng" w="508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4" name="Google Shape;154;p8"/>
          <p:cNvSpPr txBox="1"/>
          <p:nvPr/>
        </p:nvSpPr>
        <p:spPr>
          <a:xfrm>
            <a:off x="507240" y="1977948"/>
            <a:ext cx="6200388" cy="37856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desarrollar del software GRH Solutions, proporcionará herramientas para optimizar la gestión de recursos humanos en la empresa Disolin. Su implementación beneficiará a todos los involucrados en el área de administración de personal, incluyendo jefe de area, responsables de recursos humanos y empleados.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GRH Solutions se podrá gestionar de forma eficiente solicitudes, permisos, contratos, horarios y la información general de los empleados. Además, permitirá la automatización de procesos clave, la centralización de datos y la generación de reportes. Todo esto se realizará de manera eficaz, optimizando la administración y mejorando la comunicación dentro de la organización.</a:t>
            </a:r>
            <a:endParaRPr/>
          </a:p>
        </p:txBody>
      </p:sp>
      <p:sp>
        <p:nvSpPr>
          <p:cNvPr id="155" name="Google Shape;155;p8"/>
          <p:cNvSpPr txBox="1"/>
          <p:nvPr/>
        </p:nvSpPr>
        <p:spPr>
          <a:xfrm flipH="1">
            <a:off x="10376925" y="6401425"/>
            <a:ext cx="1921500" cy="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MX" sz="1400" u="none" cap="none" strike="noStrike">
                <a:solidFill>
                  <a:schemeClr val="dk1"/>
                </a:solidFill>
                <a:uFill>
                  <a:noFill/>
                </a:u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Ver documento</a:t>
            </a:r>
            <a:r>
              <a:rPr b="0" i="0" lang="es-MX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6" name="Google Shape;156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92056" y="2061882"/>
            <a:ext cx="5644822" cy="31690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9"/>
          <p:cNvSpPr txBox="1"/>
          <p:nvPr>
            <p:ph type="title"/>
          </p:nvPr>
        </p:nvSpPr>
        <p:spPr>
          <a:xfrm>
            <a:off x="456217" y="330750"/>
            <a:ext cx="10260000" cy="8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Work Sans Medium"/>
              <a:buNone/>
            </a:pPr>
            <a:r>
              <a:rPr lang="es-MX" sz="40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Mapas de Procesos </a:t>
            </a:r>
            <a:endParaRPr/>
          </a:p>
        </p:txBody>
      </p:sp>
      <p:sp>
        <p:nvSpPr>
          <p:cNvPr id="162" name="Google Shape;162;p9"/>
          <p:cNvSpPr txBox="1"/>
          <p:nvPr/>
        </p:nvSpPr>
        <p:spPr>
          <a:xfrm>
            <a:off x="364550" y="1451325"/>
            <a:ext cx="11380800" cy="2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3" name="Google Shape;163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96331" y="1617745"/>
            <a:ext cx="10112188" cy="50868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2024-03-15T00:49:27Z</dcterms:created>
  <dc:creator>Carlos Andrés Herrera Mora</dc:creator>
</cp:coreProperties>
</file>